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25-Nov-15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25-Nov-15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25-Nov-15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25-Nov-15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25-Nov-15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25-Nov-15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25-Nov-15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25-Nov-15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25-Nov-15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25-Nov-15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25-Nov-15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25-Nov-15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46" r="51178" b="3694"/>
          <a:stretch/>
        </p:blipFill>
        <p:spPr bwMode="auto">
          <a:xfrm>
            <a:off x="838200" y="11215"/>
            <a:ext cx="7334699" cy="6846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3429000" y="5334000"/>
            <a:ext cx="1676400" cy="381000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6355478" y="381000"/>
            <a:ext cx="1817421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 smtClean="0"/>
              <a:t>SP Install First</a:t>
            </a:r>
          </a:p>
          <a:p>
            <a:pPr marL="342900" indent="-342900">
              <a:buAutoNum type="arabicPeriod"/>
            </a:pPr>
            <a:r>
              <a:rPr lang="en-US" dirty="0"/>
              <a:t> </a:t>
            </a:r>
            <a:r>
              <a:rPr lang="en-US" dirty="0" smtClean="0"/>
              <a:t>DP Install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30170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Devendra Pandey</dc:creator>
  <cp:lastModifiedBy>Devendra Pandey</cp:lastModifiedBy>
  <cp:revision>3</cp:revision>
  <dcterms:created xsi:type="dcterms:W3CDTF">2006-08-16T00:00:00Z</dcterms:created>
  <dcterms:modified xsi:type="dcterms:W3CDTF">2015-11-25T14:37:39Z</dcterms:modified>
</cp:coreProperties>
</file>